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FB783D-23F3-438C-BA17-528B1A6B973A}" type="datetimeFigureOut">
              <a:rPr lang="ru-RU" smtClean="0"/>
              <a:t>08.12.2019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FACD95-BA34-40E1-A652-2E1C253E81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5" y="5373216"/>
            <a:ext cx="4092915" cy="882119"/>
          </a:xfrm>
        </p:spPr>
        <p:txBody>
          <a:bodyPr/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Суптеля</a:t>
            </a:r>
            <a:r>
              <a:rPr lang="ru-RU" dirty="0" smtClean="0"/>
              <a:t> Н.В.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175351" cy="43204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/>
              <a:t>Содержание знаний по ознакомлению с природой в разные сезоны в младшей и средней группах детского сада.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9373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340768"/>
            <a:ext cx="792088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Ознакомление детей с природой осуществляется в разных видах деятельности детей. Освоение материала происходит на занятиях, ежедневных прогулках, во время игр и труда детей по уходу за растениями и животными.</a:t>
            </a:r>
          </a:p>
        </p:txBody>
      </p:sp>
    </p:spTree>
    <p:extLst>
      <p:ext uri="{BB962C8B-B14F-4D97-AF65-F5344CB8AC3E}">
        <p14:creationId xmlns:p14="http://schemas.microsoft.com/office/powerpoint/2010/main" val="42315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512511" cy="1584176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/>
                <a:ea typeface="Calibri"/>
                <a:cs typeface="Times New Roman"/>
              </a:rPr>
              <a:t>В дошкольном возрасте доступны следующие знания о природе в разные сезоны: </a:t>
            </a:r>
            <a:r>
              <a:rPr lang="ru-RU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6400800" cy="4410824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каждый сезон имеет свою продолжительность дня и ночи.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определенный характер погоды, температуру воздуха, типичные осадки.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/>
              <a:buChar char="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влияние явлений неживой природы  на состояние растительного мира и образа жизни животных в данный сезон.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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труд взрослых и изменения в жизни самих детей в разное время года.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57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СОДЕРЖАНИЕ ЗНАНИЙ ПО ОЗНАКОМЛЕНИЮ С ПРИРОДОЙ  В МЛАДШЕЙ ГРУППЕ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45432"/>
            <a:ext cx="7992888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dirty="0" smtClean="0"/>
              <a:t>КОНКРЕТНЫЕ ПРЕДСТАВЛЕНИЯ ОБ ОБЪЕКТАХ И ЯВЛЕНИЯХ ПРИРОДЫ</a:t>
            </a:r>
          </a:p>
          <a:p>
            <a:pPr>
              <a:buFont typeface="Wingdings" pitchFamily="2" charset="2"/>
              <a:buChar char="Ø"/>
            </a:pPr>
            <a:endParaRPr lang="ru-RU" sz="1800" dirty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ВЗАИМОДЕЙСТВИЯ С ОБЪЕКТАМИ ПРИРОДЫ И ЗНАКОМСТВО С ИХ ГЛАВНЫМИ СЕНСОРНЫМИ СВОЙСТВАМИ (</a:t>
            </a:r>
            <a:r>
              <a:rPr lang="ru-RU" sz="1800" dirty="0">
                <a:ea typeface="Calibri"/>
              </a:rPr>
              <a:t>форма, цвет, величина и характер поверхности и т.д. )</a:t>
            </a: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ПРЕДСТАВЛЕНИЯ О СВЯЗИ МЕЖДУ ЯВЛЕНИЯМИ ПРИРОДЫ (</a:t>
            </a:r>
            <a:r>
              <a:rPr lang="ru-RU" sz="1800" dirty="0">
                <a:ea typeface="Calibri"/>
              </a:rPr>
              <a:t>дует ветер - качаются </a:t>
            </a:r>
            <a:r>
              <a:rPr lang="ru-RU" sz="1800" dirty="0" smtClean="0">
                <a:ea typeface="Calibri"/>
              </a:rPr>
              <a:t>деревья)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НАБЛЮДЕНИЯ ЗА ОБЪЕКТАМИ ПРИРОДЫ В РАЗНЫЕ СЕЗОНЫ В СООТВЕТСТВИИ С ЕСТЕСТВЕННОЙ СМЕНОЙ ВРЕМЕН ГОДА.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НАЧАЛЬНЫЕ ПРЕДСТАВЛЕНИЯ О МИРЕ РАСТЕНИЙ И ЖИВОТНЫХ И ИХ ЗАВИСИМОСТИ ОТ УСЛОВИЙ ЖИЗНИ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9046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568952" cy="63367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    ОЗНАКОМЛЕНИЕ ДЕТЕЙ С ПРИРОДОЙ В СРЕДНЕЙ ГРУППЕ.</a:t>
            </a:r>
          </a:p>
          <a:p>
            <a:pPr marL="45720" indent="0">
              <a:buNone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/>
                <a:ea typeface="Calibri"/>
              </a:rPr>
              <a:t>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представления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детей о свойствах и качествах объектов неживой природы расширяются и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конкретизируются.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продолжают формироваться представления о мире растений и животных  и их зависимости от условий жизни в разные сезоны.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обобщенные понятия о мире природы, такие, как: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dirty="0"/>
              <a:t>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деревья, кустарники, травянистые растения, растения огорода, цветника, овощи, фрукты.</a:t>
            </a: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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растений, форма, цвет, изменения в ходе роста, по временам года.</a:t>
            </a: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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животные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данной местности: их внешний вид, место обитания, изменения жизни по временам года.</a:t>
            </a:r>
          </a:p>
          <a:p>
            <a:pPr marL="4572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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сохранности растений и  заботы о животных.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64704"/>
            <a:ext cx="760546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детей формируется обобщенное представление о временах года. Отношение детей выражается в познавательном интересе - они с удовольствием участвуют в наблюдениях за сезонными изменениями природы, отражают их в календаре; в эстетических переживаниях - дети замечают красоту природы в разное время года.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4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620688"/>
            <a:ext cx="8784976" cy="5184576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К концу среднего дошкольного возраста дети имеют следующие представления о природе в  разные сезоны..</a:t>
            </a:r>
            <a:endParaRPr lang="ru-RU" sz="2400" b="1" dirty="0">
              <a:latin typeface="Calibri"/>
              <a:ea typeface="Calibri"/>
              <a:cs typeface="Times New Roman"/>
            </a:endParaRPr>
          </a:p>
          <a:p>
            <a:endParaRPr lang="ru-RU" dirty="0" smtClean="0"/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/>
              <a:t> </a:t>
            </a:r>
            <a:r>
              <a:rPr lang="ru-RU" sz="2400" b="1" i="1" dirty="0">
                <a:latin typeface="Times New Roman"/>
                <a:ea typeface="Calibri"/>
                <a:cs typeface="Times New Roman"/>
              </a:rPr>
              <a:t>Осень:</a:t>
            </a: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день постепенно становится короче, а ночь длинней; уменьшается количество света и тепла, холодает, часто идут дожди. Такие условия- влияют на растения и животных, они меняют свое состояние и образ жизни- готовятся к предстоящей зиме: травы вянут, деревья и кустарники сбрасывают листву; птицы улетают в теплые края, животные по-разному готовятся к зиме: прячутся насекомые, медведь впадает в спячку , белка делает запасы на зиму. Заканчивается сбор урожая овощей и фруктов.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5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073744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i="1" dirty="0">
                <a:latin typeface="Times New Roman"/>
                <a:ea typeface="Calibri"/>
                <a:cs typeface="Times New Roman"/>
              </a:rPr>
              <a:t>Зима: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ночь длинная, а день короткий, солнце светит, но не греет. Холодно, бывает мороз, небо часто серое, облачное, осадки в виде снега, иногда бывает вьюга, метель. Растения и животные приспособились к суровым условиям зимы: деревья и кустарники замерзли, стоят без листьев, не растут, находятся в состоянии покоя (сна); животные зимуют по разному - одни находятся в спячке, другие активны, питаются запасами, третьи отыскивают и добывают себе пищу. Люди помогают птицам – развешивают кормушки и подкармливают их. Зимние забавы - катание с горки на санках, ходьба на лыжах, игры в снежки, лепка поделок из снега. 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86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352928" cy="5577800"/>
          </a:xfrm>
        </p:spPr>
        <p:txBody>
          <a:bodyPr/>
          <a:lstStyle/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i="1" dirty="0">
                <a:latin typeface="Times New Roman"/>
                <a:ea typeface="Calibri"/>
                <a:cs typeface="Times New Roman"/>
              </a:rPr>
              <a:t>Весна: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заметно увеличивается день и укорачивается ночь. Солнце светит ярко, поднимается на небе все выше, с каждым днем все больше света и тепла. Тает снег, лед, бегут ручьи. Условия для жизни растений и животных становятся все лучше, поэтому они оживают: набухают затем распускаются почки на деревьях, вырастает заново трава, появляются насекомые, прилетают перелетные птицы, становятся активными лесные звери. Все готовятся выводить потомство. У людей начинается работа в саду и огороде.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61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488832" cy="5688632"/>
          </a:xfrm>
        </p:spPr>
        <p:txBody>
          <a:bodyPr/>
          <a:lstStyle/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i="1" dirty="0">
                <a:latin typeface="Times New Roman"/>
                <a:ea typeface="Calibri"/>
                <a:cs typeface="Times New Roman"/>
              </a:rPr>
              <a:t>Лето: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день длинный, ночь короткая, много света и тепла, идут теплые дожди, бывают ливни с грозами, иногда после дождя на небе появляется радуга. Летом прекрасные условия для жизни растений и животных. Все кругом зеленое, много цветов, насекомых, птиц. Лесные звери растят своих детенышей. Летом созревают многие овощи, фрукты, ягоды, грибы. Люди отдыхают на природе, купаются, загорают.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15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222</TotalTime>
  <Words>680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Содержание знаний по ознакомлению с природой в разные сезоны в младшей и средней группах детского сада.</vt:lpstr>
      <vt:lpstr>В дошкольном возрасте доступны следующие знания о природе в разные сезоны:  </vt:lpstr>
      <vt:lpstr>СОДЕРЖАНИЕ ЗНАНИЙ ПО ОЗНАКОМЛЕНИЮ С ПРИРОДОЙ  В МЛАДШЕЙ ГРУППЕ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знаний по ознакомлению с природой в разные сезоны в младшей и средней группах детского сада.</dc:title>
  <dc:creator>Эфиоп</dc:creator>
  <cp:lastModifiedBy>Эфиоп</cp:lastModifiedBy>
  <cp:revision>14</cp:revision>
  <dcterms:created xsi:type="dcterms:W3CDTF">2019-12-02T10:51:28Z</dcterms:created>
  <dcterms:modified xsi:type="dcterms:W3CDTF">2019-12-08T15:28:05Z</dcterms:modified>
</cp:coreProperties>
</file>