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4" r:id="rId12"/>
    <p:sldId id="262" r:id="rId13"/>
    <p:sldId id="263" r:id="rId14"/>
    <p:sldId id="264" r:id="rId15"/>
    <p:sldId id="271" r:id="rId16"/>
    <p:sldId id="272" r:id="rId17"/>
    <p:sldId id="26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2ACDFB-BF3F-4543-BA70-482CA8590E01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8458200" cy="1222375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Отчет по речевому развитию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5816" y="4149080"/>
            <a:ext cx="684076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первая младшая группа «Непоседы».</a:t>
            </a:r>
          </a:p>
          <a:p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Воспитатели: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Суптеля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Н.В.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Дюрягина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Л.А.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124654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2019-2020уч.г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79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Пальчиковые игры. </a:t>
            </a:r>
            <a:r>
              <a:rPr lang="ru-RU" sz="2400" dirty="0" err="1" smtClean="0"/>
              <a:t>Физминутки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908720"/>
            <a:ext cx="4680520" cy="3261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07904" y="3197485"/>
            <a:ext cx="5143500" cy="3442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70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Проект «в гостях у сказки»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Цель проекта:</a:t>
            </a:r>
            <a:r>
              <a:rPr lang="ru-RU" dirty="0">
                <a:latin typeface="Comic Sans MS" panose="030F0702030302020204" pitchFamily="66" charset="0"/>
              </a:rPr>
              <a:t> Развитие интереса к сказкам, создание условий для активного использования сказок в деятельности детей, вовлечение детей в активную речевую и творческую работу.</a:t>
            </a: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Задачи:</a:t>
            </a:r>
            <a:endParaRPr lang="ru-RU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Способствовать формированию интереса к  произведениям устного народного творчества – сказкам.</a:t>
            </a: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Развивать речевую активность детей, обогащать словарный запас.</a:t>
            </a: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Формировать умение отражать содержание сказок в игровой и театрализованной деятельности.</a:t>
            </a: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Развивать у детей эмоциональную отзывчивость, внимание, любознательность.</a:t>
            </a: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Повысить педагогическую компетентность родителей в воспитании детей младшего дошкольного возраста через устное народное творчество.  </a:t>
            </a: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 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02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Фотоотчет по реализации проекта.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16465"/>
            <a:ext cx="8686800" cy="519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Развивающая среда.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48" y="1700807"/>
            <a:ext cx="4757465" cy="3568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884" y="2924944"/>
            <a:ext cx="4565374" cy="3424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681" y="1556792"/>
            <a:ext cx="3703890" cy="4938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Театрализованный показ сказок.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3402377" cy="45365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372423" y="1700808"/>
            <a:ext cx="6771577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619672" y="1582526"/>
            <a:ext cx="7311127" cy="4124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72" y="1326366"/>
            <a:ext cx="8316416" cy="4669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196752"/>
            <a:ext cx="8496944" cy="5321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86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50" y="743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Деятельность детей по проекту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17418" y="1700808"/>
            <a:ext cx="6336704" cy="38556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52736"/>
            <a:ext cx="4234082" cy="5645445"/>
          </a:xfrm>
        </p:spPr>
      </p:pic>
    </p:spTree>
    <p:extLst>
      <p:ext uri="{BB962C8B-B14F-4D97-AF65-F5344CB8AC3E}">
        <p14:creationId xmlns="" xmlns:p14="http://schemas.microsoft.com/office/powerpoint/2010/main" val="7286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9" y="761297"/>
            <a:ext cx="4104454" cy="5472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21329"/>
            <a:ext cx="4073524" cy="5431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7473"/>
          <a:stretch/>
        </p:blipFill>
        <p:spPr>
          <a:xfrm>
            <a:off x="2843808" y="1088740"/>
            <a:ext cx="3600921" cy="4896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301124" y="332656"/>
            <a:ext cx="6674526" cy="6163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5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2" y="265060"/>
            <a:ext cx="3936438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65253" y="116632"/>
            <a:ext cx="3312368" cy="3100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494398"/>
            <a:ext cx="4329294" cy="3246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27" y="3518866"/>
            <a:ext cx="4319020" cy="3239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55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Проект «в гостях у сказки»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24" y="1196752"/>
            <a:ext cx="8686800" cy="5187206"/>
          </a:xfrm>
        </p:spPr>
        <p:txBody>
          <a:bodyPr>
            <a:normAutofit fontScale="25000" lnSpcReduction="20000"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В результате проекта: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Дети познакомились с русскими народными сказками.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У детей повысился  интерес к рассказыванию сказок, рассматриванию иллюстраций. 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Через сказку стала развиваться речевая активность детей, обогатился словарный запас, усовершенствовалась звуковая культура речи, ее интонационный строй, улучшилась  диалогическая речь.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Дети получили первоначальные знания о видах театра (настольный, кукольный, пальчиковый, театр на магнитах, шапочки-маски)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У детей начало сформировываться умение отражать содержание сказок в игровой и театрализованной деятельности.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Дети стали более эмоционально отзывчивы и открыты при общении с взрослыми и сверстниками.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endParaRPr lang="ru-RU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92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686800" cy="23762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1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Главной </a:t>
            </a:r>
            <a:r>
              <a:rPr lang="ru-RU" b="1" dirty="0">
                <a:latin typeface="Comic Sans MS" panose="030F0702030302020204" pitchFamily="66" charset="0"/>
              </a:rPr>
              <a:t>целью</a:t>
            </a:r>
            <a:r>
              <a:rPr lang="ru-RU" dirty="0">
                <a:latin typeface="Comic Sans MS" panose="030F0702030302020204" pitchFamily="66" charset="0"/>
              </a:rPr>
              <a:t> для развития речи детей 2-3 лет, является создание условий для формирования устной речи и навыков речевого общения с окружающими сверстниками и взрослыми.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1456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10696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Задачи: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</a:t>
            </a:r>
            <a:r>
              <a:rPr lang="ru-RU" dirty="0">
                <a:latin typeface="Comic Sans MS" panose="030F0702030302020204" pitchFamily="66" charset="0"/>
              </a:rPr>
              <a:t>Расширять и активизировать словарный запас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	Познакомить детей с произведениями устного народного творчества и с произведениями художественной литературы, учить детей воспринимать их на слух, прививать любовь к книгам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      Учить </a:t>
            </a:r>
            <a:r>
              <a:rPr lang="ru-RU" dirty="0">
                <a:latin typeface="Comic Sans MS" panose="030F0702030302020204" pitchFamily="66" charset="0"/>
              </a:rPr>
              <a:t>детей правильной разговорной речи: развитие звуковой и интонационной культуры речи, развитие связной, диалогической формы речи.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	Учить детей использовать элементы устного народного творчества (</a:t>
            </a:r>
            <a:r>
              <a:rPr lang="ru-RU" dirty="0" err="1">
                <a:latin typeface="Comic Sans MS" panose="030F0702030302020204" pitchFamily="66" charset="0"/>
              </a:rPr>
              <a:t>потешки</a:t>
            </a:r>
            <a:r>
              <a:rPr lang="ru-RU" dirty="0">
                <a:latin typeface="Comic Sans MS" panose="030F0702030302020204" pitchFamily="66" charset="0"/>
              </a:rPr>
              <a:t>, сказки)  в разных видах деятельности (игровой, коммуникативной, изобразительной, двигательной и в режимных моментах.)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	Воспитывать эмоциональную отзывчивость, доброжелательное отношение к окружающим, открытость к общению с взрослыми и сверстниками.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6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Для решения поставленных задач мы используем следующие методы </a:t>
            </a:r>
            <a:r>
              <a:rPr lang="ru-RU" sz="2400" b="1" dirty="0" smtClean="0"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и формы работы: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Comic Sans MS" panose="030F0702030302020204" pitchFamily="66" charset="0"/>
              </a:rPr>
              <a:t>Наглядный метод;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Comic Sans MS" panose="030F0702030302020204" pitchFamily="66" charset="0"/>
              </a:rPr>
              <a:t>Словесный метод;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Comic Sans MS" panose="030F0702030302020204" pitchFamily="66" charset="0"/>
              </a:rPr>
              <a:t>Практический метод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latin typeface="Comic Sans MS" panose="030F0702030302020204" pitchFamily="66" charset="0"/>
              </a:rPr>
              <a:t>Формы работы</a:t>
            </a:r>
            <a:r>
              <a:rPr lang="ru-RU" dirty="0">
                <a:latin typeface="Comic Sans MS" panose="030F0702030302020204" pitchFamily="66" charset="0"/>
              </a:rPr>
              <a:t> с детьми: чтение, рассказ, беседа о прочитанном, заучивание наизусть, театрализованная игра, </a:t>
            </a:r>
            <a:r>
              <a:rPr lang="ru-RU" dirty="0" err="1">
                <a:latin typeface="Comic Sans MS" panose="030F0702030302020204" pitchFamily="66" charset="0"/>
              </a:rPr>
              <a:t>инсценирование</a:t>
            </a:r>
            <a:r>
              <a:rPr lang="ru-RU" dirty="0">
                <a:latin typeface="Comic Sans MS" panose="030F0702030302020204" pitchFamily="66" charset="0"/>
              </a:rPr>
              <a:t>  фольклорного произведения, продуктивная деятельность (лепка, рисование) по мотивам прочитанного, пальчиковые игры, артикуляционные игры,  игры на развитие координации движения с текстом, игры на развитие мелкой моторики кисти рук.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7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840760"/>
          </a:xfrm>
        </p:spPr>
        <p:txBody>
          <a:bodyPr>
            <a:noAutofit/>
          </a:bodyPr>
          <a:lstStyle/>
          <a:p>
            <a:pPr marL="114300" indent="0" algn="ctr">
              <a:spcAft>
                <a:spcPts val="1000"/>
              </a:spcAft>
              <a:buNone/>
            </a:pP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Для выполнения задач по речевому развитию в группе был создан уголок </a:t>
            </a:r>
            <a:r>
              <a:rPr lang="ru-RU" sz="2000" b="1" dirty="0">
                <a:latin typeface="Comic Sans MS" panose="030F0702030302020204" pitchFamily="66" charset="0"/>
                <a:ea typeface="Calibri"/>
                <a:cs typeface="Times New Roman"/>
              </a:rPr>
              <a:t>«</a:t>
            </a:r>
            <a:r>
              <a:rPr lang="ru-RU" sz="2000" b="1" dirty="0" err="1">
                <a:latin typeface="Comic Sans MS" panose="030F0702030302020204" pitchFamily="66" charset="0"/>
                <a:ea typeface="Calibri"/>
                <a:cs typeface="Times New Roman"/>
              </a:rPr>
              <a:t>Речевичок</a:t>
            </a:r>
            <a:r>
              <a:rPr lang="ru-RU" sz="2000" b="1" dirty="0">
                <a:latin typeface="Comic Sans MS" panose="030F0702030302020204" pitchFamily="66" charset="0"/>
                <a:ea typeface="Calibri"/>
                <a:cs typeface="Times New Roman"/>
              </a:rPr>
              <a:t>»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который  оснащен: 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дидактическими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пособиями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и настольными 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играми для речевого развития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детей;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наглядным материалом: подборка картинок, иллюстраций, альбомов.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пособиями для развития мелкой моторики, речевого дыхания, звукоподражания.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 подобраны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и составлены картотеки: пальчиковые игры, артикуляционные игры, хороводные игры, картотека </a:t>
            </a:r>
            <a:r>
              <a:rPr lang="ru-RU" sz="2000" dirty="0" err="1">
                <a:latin typeface="Comic Sans MS" panose="030F0702030302020204" pitchFamily="66" charset="0"/>
                <a:ea typeface="Calibri"/>
                <a:cs typeface="Times New Roman"/>
              </a:rPr>
              <a:t>потешек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 для режимных моментов, подборка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загадок и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дидактических игр по сказкам и т.д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.;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изготовлен </a:t>
            </a:r>
            <a:r>
              <a:rPr lang="ru-RU" sz="2000" dirty="0" err="1">
                <a:latin typeface="Comic Sans MS" panose="030F0702030302020204" pitchFamily="66" charset="0"/>
                <a:ea typeface="Calibri"/>
                <a:cs typeface="Times New Roman"/>
              </a:rPr>
              <a:t>лепбук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 по русским народным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сказкам.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Имеются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разные виды театра: настольный театр, театр на магнитах, кукольный театр, пальчиковый театр, теневой театр,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маски.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В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книжном уголке подобраны книги в соответствии с возрастом  детей.</a:t>
            </a:r>
            <a:endParaRPr lang="ru-RU" sz="1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67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Настольные игры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88131"/>
            <a:ext cx="2686977" cy="35826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1" y="4358864"/>
            <a:ext cx="3140158" cy="2355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43465" y="665806"/>
            <a:ext cx="2439227" cy="3574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32040" y="4358864"/>
            <a:ext cx="3022850" cy="2355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665805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4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6" y="2650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Игры для развития мелкой моторики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3527" y="3654030"/>
            <a:ext cx="4090953" cy="294294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52801" y="908720"/>
            <a:ext cx="4707373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91" y="3654029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8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Пособия для развития дыхания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69" y="1052736"/>
            <a:ext cx="3552395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340768"/>
            <a:ext cx="3212089" cy="4282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71600" y="3933056"/>
            <a:ext cx="4042659" cy="2499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3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5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Артикуляционная гимнастика. Звукоподражание.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49059" y="908720"/>
            <a:ext cx="4354115" cy="23707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144953" y="3751591"/>
            <a:ext cx="3242588" cy="2597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228184" y="1756190"/>
            <a:ext cx="2446770" cy="383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517758" y="3429001"/>
            <a:ext cx="2415083" cy="3242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5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482</TotalTime>
  <Words>478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Отчет по речевому развитию </vt:lpstr>
      <vt:lpstr>Слайд 2</vt:lpstr>
      <vt:lpstr>Задачи:</vt:lpstr>
      <vt:lpstr>Для решения поставленных задач мы используем следующие методы  и формы работы:</vt:lpstr>
      <vt:lpstr>Слайд 5</vt:lpstr>
      <vt:lpstr>Настольные игры</vt:lpstr>
      <vt:lpstr>Игры для развития мелкой моторики</vt:lpstr>
      <vt:lpstr>Пособия для развития дыхания</vt:lpstr>
      <vt:lpstr>Артикуляционная гимнастика. Звукоподражание.</vt:lpstr>
      <vt:lpstr>Пальчиковые игры. Физминутки.</vt:lpstr>
      <vt:lpstr>Проект «в гостях у сказки»</vt:lpstr>
      <vt:lpstr>Фотоотчет по реализации проекта.</vt:lpstr>
      <vt:lpstr>Театрализованный показ сказок.</vt:lpstr>
      <vt:lpstr>Деятельность детей по проекту</vt:lpstr>
      <vt:lpstr>Слайд 15</vt:lpstr>
      <vt:lpstr>Слайд 16</vt:lpstr>
      <vt:lpstr>Проект «в гостях у сказки»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речевому развитию</dc:title>
  <dc:creator>Эфиоп</dc:creator>
  <cp:lastModifiedBy>Наташа</cp:lastModifiedBy>
  <cp:revision>38</cp:revision>
  <dcterms:created xsi:type="dcterms:W3CDTF">2020-02-25T13:58:03Z</dcterms:created>
  <dcterms:modified xsi:type="dcterms:W3CDTF">2021-02-26T05:56:49Z</dcterms:modified>
</cp:coreProperties>
</file>