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60" r:id="rId7"/>
    <p:sldId id="262" r:id="rId8"/>
    <p:sldId id="264" r:id="rId9"/>
    <p:sldId id="265" r:id="rId10"/>
    <p:sldId id="263" r:id="rId11"/>
    <p:sldId id="259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48" autoAdjust="0"/>
  </p:normalViewPr>
  <p:slideViewPr>
    <p:cSldViewPr>
      <p:cViewPr varScale="1">
        <p:scale>
          <a:sx n="61" d="100"/>
          <a:sy n="61" d="100"/>
        </p:scale>
        <p:origin x="16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A73E8-FDE0-4156-A174-A749D690C1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17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38BD-332B-41F2-AED3-534E28B9E6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740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BEB64-1A6A-4313-B429-52CC28F4F5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0407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3264C-CAE3-41A4-8B47-46ABE3C2CC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900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4D2B6-A9E3-45F5-B011-1C4801C7A6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5035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0E8DE-7930-4E77-8BD5-067AA7F1FF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8014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2FA4-4B85-41E2-89AA-7165E52415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6505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F998B-95D0-49E3-B8E4-44663326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67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DFF0C-991F-447C-8673-38C9778F99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756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3E53C-A225-4327-BCF5-B4E7FC1417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9267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93673-CB3F-412A-AEE6-683B8C3083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4325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76EA3-C3FA-45B6-A0C8-002785FD93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979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497E-6D2C-4946-A070-7C233148E1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1149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6E4BC-B0C0-438A-991B-61CB9DA117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8405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31952-1B0D-46A3-82B0-06CB879FE5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2181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6407-8DAE-44E8-B21E-8F12D5ABF4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9612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02BC6-AA05-4BE7-A751-CFAF07CB1F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6235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937E-B7FD-4EC0-965F-42A3EAD734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6458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3019-C464-4536-8C34-2F5481CAFB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5035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D2707-842E-45CB-B7A2-D6BC6D1897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1536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BFBB-EE61-4CFF-8E0B-2926E3EDC8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4734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A0C0-7C59-43BF-8B29-2DA7B99624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1517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15.02.2026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48BEB8-6B13-4458-AE4C-670B57141492}" type="datetimeFigureOut">
              <a:rPr lang="ru-RU" smtClean="0"/>
              <a:pPr/>
              <a:t>15.02.2026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ashDnDiag">
          <a:fgClr>
            <a:srgbClr val="FF0000"/>
          </a:fgClr>
          <a:bgClr>
            <a:srgbClr val="99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46968D6-D742-4832-B74F-E87D13A03C21}" type="slidenum">
              <a:rPr 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0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3D147CA-DAF9-4495-80B1-6A9FB94E192A}" type="slidenum">
              <a:rPr 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5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32656"/>
            <a:ext cx="7772400" cy="1872207"/>
          </a:xfrm>
        </p:spPr>
        <p:txBody>
          <a:bodyPr>
            <a:scene3d>
              <a:camera prst="obliqueBottom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Игра-викторина</a:t>
            </a:r>
            <a:endParaRPr lang="ru-RU" sz="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0_8771f_26b75231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2527905" cy="3909133"/>
          </a:xfrm>
          <a:prstGeom prst="rect">
            <a:avLst/>
          </a:prstGeom>
        </p:spPr>
      </p:pic>
      <p:pic>
        <p:nvPicPr>
          <p:cNvPr id="8" name="Рисунок 7" descr="92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680" y="1196752"/>
            <a:ext cx="6858319" cy="48965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76672"/>
            <a:ext cx="4896544" cy="4525963"/>
          </a:xfrm>
        </p:spPr>
        <p:txBody>
          <a:bodyPr/>
          <a:lstStyle/>
          <a:p>
            <a:pPr>
              <a:buNone/>
            </a:pPr>
            <a:r>
              <a:rPr lang="ru-RU" sz="1600" b="1" i="1" u="sng" dirty="0" smtClean="0">
                <a:solidFill>
                  <a:srgbClr val="FF0000"/>
                </a:solidFill>
              </a:rPr>
              <a:t>Пальчиковая гимнастика</a:t>
            </a:r>
            <a:endParaRPr lang="ru-RU" sz="1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/>
              <a:t>1. Жили-были дед да баба</a:t>
            </a:r>
          </a:p>
          <a:p>
            <a:pPr>
              <a:buNone/>
            </a:pPr>
            <a:r>
              <a:rPr lang="ru-RU" sz="1200" dirty="0" smtClean="0"/>
              <a:t>На поляне у реки.</a:t>
            </a:r>
          </a:p>
          <a:p>
            <a:pPr>
              <a:buNone/>
            </a:pPr>
            <a:r>
              <a:rPr lang="ru-RU" sz="1200" dirty="0" smtClean="0"/>
              <a:t>(Стучим кулачком о кулачок.)</a:t>
            </a:r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dirty="0" smtClean="0"/>
              <a:t>2. И любили очень-очень</a:t>
            </a:r>
          </a:p>
          <a:p>
            <a:pPr>
              <a:buNone/>
            </a:pPr>
            <a:r>
              <a:rPr lang="ru-RU" sz="1200" dirty="0" smtClean="0"/>
              <a:t>На сметане колобки.</a:t>
            </a:r>
          </a:p>
          <a:p>
            <a:pPr>
              <a:buNone/>
            </a:pPr>
            <a:r>
              <a:rPr lang="ru-RU" sz="1200" dirty="0" smtClean="0"/>
              <a:t>(Сжимаем, разжимаем кулачки.)</a:t>
            </a:r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dirty="0" smtClean="0"/>
              <a:t>3. Хоть у бабки мало силы,</a:t>
            </a:r>
          </a:p>
          <a:p>
            <a:pPr>
              <a:buNone/>
            </a:pPr>
            <a:r>
              <a:rPr lang="ru-RU" sz="1200" dirty="0" smtClean="0"/>
              <a:t>Бабка тесто замесила.</a:t>
            </a:r>
          </a:p>
          <a:p>
            <a:pPr>
              <a:buNone/>
            </a:pPr>
            <a:r>
              <a:rPr lang="ru-RU" sz="1200" dirty="0" smtClean="0"/>
              <a:t>(Встряхиваем кисти рук.)</a:t>
            </a:r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dirty="0" smtClean="0"/>
              <a:t>4. Ну, а бабушкина внучка</a:t>
            </a:r>
          </a:p>
          <a:p>
            <a:pPr>
              <a:buNone/>
            </a:pPr>
            <a:r>
              <a:rPr lang="ru-RU" sz="1200" dirty="0" smtClean="0"/>
              <a:t>Колобок катала в ручках.</a:t>
            </a:r>
          </a:p>
          <a:p>
            <a:pPr>
              <a:buNone/>
            </a:pPr>
            <a:r>
              <a:rPr lang="ru-RU" sz="1200" dirty="0" smtClean="0"/>
              <a:t>(Трем ладошки.)</a:t>
            </a:r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dirty="0" smtClean="0"/>
              <a:t>5. Вышел ровный, вышел гладкий,</a:t>
            </a:r>
          </a:p>
          <a:p>
            <a:pPr>
              <a:buNone/>
            </a:pPr>
            <a:r>
              <a:rPr lang="ru-RU" sz="1200" dirty="0" smtClean="0"/>
              <a:t>Не соленый и не сладкий.</a:t>
            </a:r>
          </a:p>
          <a:p>
            <a:pPr>
              <a:buNone/>
            </a:pPr>
            <a:r>
              <a:rPr lang="ru-RU" sz="1200" dirty="0" smtClean="0"/>
              <a:t>(Гладим поочередно руки.)</a:t>
            </a:r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dirty="0" smtClean="0"/>
              <a:t>6. Очень круглый, очень вкусный,</a:t>
            </a:r>
          </a:p>
          <a:p>
            <a:pPr>
              <a:buNone/>
            </a:pPr>
            <a:r>
              <a:rPr lang="ru-RU" sz="1200" dirty="0" smtClean="0"/>
              <a:t>Даже есть его мне грустно.</a:t>
            </a:r>
          </a:p>
          <a:p>
            <a:pPr>
              <a:buNone/>
            </a:pPr>
            <a:r>
              <a:rPr lang="ru-RU" sz="1200" dirty="0" smtClean="0"/>
              <a:t>(Хлопаем в ладоши.)</a:t>
            </a:r>
          </a:p>
          <a:p>
            <a:pPr>
              <a:buNone/>
            </a:pPr>
            <a:endParaRPr lang="ru-RU" sz="1200" dirty="0"/>
          </a:p>
        </p:txBody>
      </p:sp>
      <p:pic>
        <p:nvPicPr>
          <p:cNvPr id="1026" name="Picture 2" descr="D:\дет сад\сказки потешки  картинки\сказочные герои и фоны\rus-nar-skazka-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933825" cy="3600450"/>
          </a:xfrm>
          <a:prstGeom prst="rect">
            <a:avLst/>
          </a:prstGeom>
          <a:noFill/>
        </p:spPr>
      </p:pic>
      <p:pic>
        <p:nvPicPr>
          <p:cNvPr id="1027" name="Picture 3" descr="D:\дет сад\сказки потешки  картинки\сказочные герои и фоны\Kolob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645024"/>
            <a:ext cx="2319552" cy="19978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640960" cy="1872208"/>
          </a:xfrm>
        </p:spPr>
        <p:txBody>
          <a:bodyPr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НАЗОВИТЕ СКАЗКУ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26997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У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Алёнушки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сестрицы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Унесли братишку птицы,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Та с подружками играла,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Братца Ваню проморгала.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675_html_33ebc5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980728"/>
            <a:ext cx="6444208" cy="547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26064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ГУСИ ЛЕБЕДИ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6881_original.jpg"/>
          <p:cNvPicPr>
            <a:picLocks noChangeAspect="1"/>
          </p:cNvPicPr>
          <p:nvPr/>
        </p:nvPicPr>
        <p:blipFill>
          <a:blip r:embed="rId2" cstate="print"/>
          <a:srcRect l="18279"/>
          <a:stretch>
            <a:fillRect/>
          </a:stretch>
        </p:blipFill>
        <p:spPr>
          <a:xfrm>
            <a:off x="3419872" y="953344"/>
            <a:ext cx="5472608" cy="590465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0" y="1268760"/>
            <a:ext cx="5104282" cy="5184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Миша по лесу идёт,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Короб на спине несёт – 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Хочет сесть на пенек,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Чтобы съесть пирожок.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Вдруг раздался голосок: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- Не садись на пенек,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 ешь пирожок.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Неси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бабушке,неси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дедушке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!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260648"/>
            <a:ext cx="4624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МАША И МЕДВЕДЬ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2907865_1301651385_43333504_2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268760"/>
            <a:ext cx="5715000" cy="5112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340768"/>
            <a:ext cx="3887603" cy="37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 послушался братишка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Старшую сестрицу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Выпил из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копытся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Мутную водицу.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Много горя принесла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Им нечистая вода.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04664"/>
            <a:ext cx="8892480" cy="6672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СЕСТРИЦА  АЛЕНУШКА И БРАТЕЦ  ИВАНУШКА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916832"/>
            <a:ext cx="3767378" cy="34163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- Он из бревен, из досок,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Он не низок, не высок.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Звери разные бежали,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Его в поле увидали,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Поселились, стали жить,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Песни петь и не тужить.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32656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ТЕРЕМОК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teremok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908720"/>
            <a:ext cx="5705464" cy="59492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424936" cy="352839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Отгадайте загадки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и назовите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из какой сказки эти  герои. 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861048"/>
            <a:ext cx="1728192" cy="1906487"/>
          </a:xfrm>
          <a:prstGeom prst="rect">
            <a:avLst/>
          </a:prstGeom>
        </p:spPr>
      </p:pic>
      <p:pic>
        <p:nvPicPr>
          <p:cNvPr id="8" name="Рисунок 7" descr="teremok16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635896" y="3573016"/>
            <a:ext cx="1734770" cy="2282591"/>
          </a:xfrm>
          <a:prstGeom prst="rect">
            <a:avLst/>
          </a:prstGeom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60440">
            <a:off x="5147118" y="3194770"/>
            <a:ext cx="2305372" cy="1124107"/>
          </a:xfrm>
          <a:prstGeom prst="rect">
            <a:avLst/>
          </a:prstGeom>
        </p:spPr>
      </p:pic>
      <p:pic>
        <p:nvPicPr>
          <p:cNvPr id="4" name="Содержимое 3" descr="teremok01-2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547664" y="0"/>
            <a:ext cx="684076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24463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Живёт в норке,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грызёт корки.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Короткие ножки;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боится кошки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72816"/>
            <a:ext cx="3755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Летом в болоте, вы ее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Найдете. Зеленая квакушка.</a:t>
            </a:r>
          </a:p>
          <a:p>
            <a:r>
              <a:rPr lang="ru-RU" sz="2000" b="1" smtClean="0">
                <a:solidFill>
                  <a:schemeClr val="accent6">
                    <a:lumMod val="75000"/>
                  </a:schemeClr>
                </a:solidFill>
              </a:rPr>
              <a:t>Кто это?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64904"/>
            <a:ext cx="3554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Любит он морковку кушать,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Оттопырив кверху уши. 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Наш пугливый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попрыгайка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Детки, кто же это?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 descr="teremok12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430674">
            <a:off x="6272675" y="3857899"/>
            <a:ext cx="2414276" cy="2844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6176" y="404664"/>
            <a:ext cx="3033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Хитрая плутовка,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Рыжая головка, 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Хвост пушистый - краса!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А зовут ее.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1700808"/>
            <a:ext cx="274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Кто зимой холодной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Ходит злой, голодный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Рисунок 14" descr="teremok13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933007" flipH="1">
            <a:off x="3469292" y="4243131"/>
            <a:ext cx="3765029" cy="19316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3933056"/>
            <a:ext cx="2694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Бурый, косолапый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По лесу бредёт. 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Любит "одолжить" он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У лесных пчёл мёд.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Рисунок 17" descr="teremok15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2060848"/>
            <a:ext cx="2713076" cy="44814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11" grpId="0"/>
      <p:bldP spid="14" grpId="0"/>
      <p:bldP spid="14" grpId="1"/>
      <p:bldP spid="16" grpId="0"/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820472" cy="2448272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492896"/>
            <a:ext cx="7500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Презентацию подготовила</a:t>
            </a:r>
          </a:p>
          <a:p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Суптеля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Наталья Владимировна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Цель</a:t>
            </a:r>
            <a:r>
              <a:rPr lang="ru-RU" sz="3200" b="1" dirty="0" smtClean="0">
                <a:solidFill>
                  <a:srgbClr val="002060"/>
                </a:solidFill>
              </a:rPr>
              <a:t>:</a:t>
            </a:r>
            <a:r>
              <a:rPr lang="ru-RU" sz="3200" dirty="0" smtClean="0">
                <a:solidFill>
                  <a:srgbClr val="002060"/>
                </a:solidFill>
              </a:rPr>
              <a:t> активизация знаний детей о русских народных сказках.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Задачи: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Формировать у детей умение узнавать сказку по загадке, по иллюстрации, по отрывку (т. е. по характерным признакам и действиям героев);.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Развивать смекалку ,воображение,  умение понимать иносказательный язык. 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Воспитывать интерес к устному народному творчеству.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Героев сказок много,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Их всех не перечесть.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Ребята, угадайте,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ком веду я речь?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Kolob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5157192"/>
            <a:ext cx="1975020" cy="1700808"/>
          </a:xfrm>
          <a:prstGeom prst="rect">
            <a:avLst/>
          </a:prstGeom>
        </p:spPr>
      </p:pic>
      <p:pic>
        <p:nvPicPr>
          <p:cNvPr id="5" name="Рисунок 4" descr="ne-pey-iz-kopyittsa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0"/>
            <a:ext cx="2410364" cy="1808263"/>
          </a:xfrm>
          <a:prstGeom prst="rect">
            <a:avLst/>
          </a:prstGeom>
        </p:spPr>
      </p:pic>
      <p:pic>
        <p:nvPicPr>
          <p:cNvPr id="6" name="Рисунок 5" descr="Lis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0513" y="4625752"/>
            <a:ext cx="2023487" cy="2232248"/>
          </a:xfrm>
          <a:prstGeom prst="rect">
            <a:avLst/>
          </a:prstGeom>
        </p:spPr>
      </p:pic>
      <p:pic>
        <p:nvPicPr>
          <p:cNvPr id="8" name="Рисунок 7" descr="imgh1283834.pn1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211960" y="5378917"/>
            <a:ext cx="1728192" cy="1479083"/>
          </a:xfrm>
          <a:prstGeom prst="rect">
            <a:avLst/>
          </a:prstGeom>
        </p:spPr>
      </p:pic>
      <p:pic>
        <p:nvPicPr>
          <p:cNvPr id="9" name="Рисунок 8" descr="kolobok1-2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0"/>
            <a:ext cx="865707" cy="1322947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973744">
            <a:off x="3775093" y="381526"/>
            <a:ext cx="1229069" cy="5992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923161123703138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076056" cy="3672408"/>
          </a:xfrm>
        </p:spPr>
      </p:pic>
      <p:sp>
        <p:nvSpPr>
          <p:cNvPr id="6" name="TextBox 5"/>
          <p:cNvSpPr txBox="1"/>
          <p:nvPr/>
        </p:nvSpPr>
        <p:spPr>
          <a:xfrm>
            <a:off x="2195736" y="3284984"/>
            <a:ext cx="28083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Возле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леса,на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опушке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Трое их живет в избушке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113.jpg"/>
          <p:cNvPicPr>
            <a:picLocks noChangeAspect="1"/>
          </p:cNvPicPr>
          <p:nvPr/>
        </p:nvPicPr>
        <p:blipFill>
          <a:blip r:embed="rId3" cstate="print"/>
          <a:srcRect l="16138" t="19789" r="10993"/>
          <a:stretch>
            <a:fillRect/>
          </a:stretch>
        </p:blipFill>
        <p:spPr>
          <a:xfrm>
            <a:off x="5089990" y="260648"/>
            <a:ext cx="4054010" cy="3096344"/>
          </a:xfrm>
          <a:prstGeom prst="rect">
            <a:avLst/>
          </a:prstGeom>
        </p:spPr>
      </p:pic>
      <p:pic>
        <p:nvPicPr>
          <p:cNvPr id="10" name="Рисунок 9" descr="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9544" y="3789040"/>
            <a:ext cx="4104456" cy="2781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8064" y="3284984"/>
            <a:ext cx="29031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Там три стула ,и три кружки,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Три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кровати,три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подушки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725144"/>
            <a:ext cx="50256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Угадайте без подсказки 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герои этой сказки?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1852"/>
          <a:stretch>
            <a:fillRect/>
          </a:stretch>
        </p:blipFill>
        <p:spPr>
          <a:xfrm>
            <a:off x="251520" y="332656"/>
            <a:ext cx="8892480" cy="6048672"/>
          </a:xfrm>
        </p:spPr>
      </p:pic>
      <p:sp>
        <p:nvSpPr>
          <p:cNvPr id="5" name="TextBox 4"/>
          <p:cNvSpPr txBox="1"/>
          <p:nvPr/>
        </p:nvSpPr>
        <p:spPr>
          <a:xfrm>
            <a:off x="3275856" y="908720"/>
            <a:ext cx="2879314" cy="52322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 МЕДВЕДЯ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6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165"/>
          <a:stretch>
            <a:fillRect/>
          </a:stretch>
        </p:blipFill>
        <p:spPr>
          <a:xfrm>
            <a:off x="3347864" y="260648"/>
            <a:ext cx="5587343" cy="6036843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052736"/>
            <a:ext cx="338437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Всем известна сказка эта,    </a:t>
            </a:r>
            <a:b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Ждали маму с молоком,</a:t>
            </a:r>
            <a:b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kolobok12-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204864"/>
            <a:ext cx="1613979" cy="2664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1" y="2852936"/>
            <a:ext cx="3528392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А пустили волка в дом.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Кто же эти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Маленькие дети?" 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5816" y="476672"/>
            <a:ext cx="3816424" cy="52322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СЕМЕРО КОЗЛЯТ</a:t>
            </a:r>
            <a:endParaRPr lang="ru-RU" sz="28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Содержимое 6" descr="volk-i-semero-kozl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8227"/>
          <a:stretch>
            <a:fillRect/>
          </a:stretch>
        </p:blipFill>
        <p:spPr>
          <a:xfrm>
            <a:off x="1835696" y="1196752"/>
            <a:ext cx="5904656" cy="50651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594014"/>
            <a:ext cx="2880320" cy="5263986"/>
          </a:xfrm>
          <a:prstGeom prst="rect">
            <a:avLst/>
          </a:prstGeom>
        </p:spPr>
      </p:pic>
      <p:pic>
        <p:nvPicPr>
          <p:cNvPr id="6" name="Содержимое 5" descr="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3635896" y="2708920"/>
            <a:ext cx="3312368" cy="3384376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537354"/>
            <a:ext cx="4392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Посадил  дед в огороде</a:t>
            </a:r>
            <a:b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Лето целое росла.</a:t>
            </a:r>
            <a:b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Всей семьей ее тянули</a:t>
            </a:r>
            <a:b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Очень крупная была.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Кто засел так крепко?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Кто же это ?</a:t>
            </a: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5229200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РЕПКА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g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642" y="332656"/>
            <a:ext cx="8520838" cy="6392432"/>
          </a:xfrm>
        </p:spPr>
      </p:pic>
      <p:sp>
        <p:nvSpPr>
          <p:cNvPr id="7" name="TextBox 6"/>
          <p:cNvSpPr txBox="1"/>
          <p:nvPr/>
        </p:nvSpPr>
        <p:spPr>
          <a:xfrm>
            <a:off x="539552" y="908720"/>
            <a:ext cx="374718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Из муки он был печен,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На сметане был мешен.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На окошке он студился,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По дорожке он катился.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Был он весел, был он смел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И в пути он песню пел.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Съесть его хотел зайчишка,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Серый волк и бурый мишка.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А когда малыш в лесу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Встретил рыжую лису,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От нее уйти не смог.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Кто же это?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Kolobo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17032"/>
            <a:ext cx="2307927" cy="18292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 ГОСТЯХ У СКАЗКИ</Template>
  <TotalTime>689</TotalTime>
  <Words>322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Batang</vt:lpstr>
      <vt:lpstr>Calibri</vt:lpstr>
      <vt:lpstr>Constantia</vt:lpstr>
      <vt:lpstr>Georgia</vt:lpstr>
      <vt:lpstr>Times New Roman</vt:lpstr>
      <vt:lpstr>Trebuchet MS</vt:lpstr>
      <vt:lpstr>Воздушный поток</vt:lpstr>
      <vt:lpstr>Оформление по умолчанию</vt:lpstr>
      <vt:lpstr>1_Оформление по умолчанию</vt:lpstr>
      <vt:lpstr>Игра-викторина</vt:lpstr>
      <vt:lpstr>Цель: активизация знаний детей о русских народных сказках.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СКАЗКУ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загадки и назовите из какой сказки эти  герои. </vt:lpstr>
      <vt:lpstr>Презентация PowerPoint</vt:lpstr>
      <vt:lpstr>МОЛОДЦЫ!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ЭФИОП</dc:creator>
  <cp:lastModifiedBy>User</cp:lastModifiedBy>
  <cp:revision>89</cp:revision>
  <dcterms:created xsi:type="dcterms:W3CDTF">2015-01-24T18:28:10Z</dcterms:created>
  <dcterms:modified xsi:type="dcterms:W3CDTF">2026-02-15T15:35:46Z</dcterms:modified>
</cp:coreProperties>
</file>