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73E8-FDE0-4156-A174-A749D690C1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1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38BD-332B-41F2-AED3-534E28B9E6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740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EB64-1A6A-4313-B429-52CC28F4F5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0040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264C-CAE3-41A4-8B47-46ABE3C2CC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90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D2B6-A9E3-45F5-B011-1C4801C7A6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3503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0E8DE-7930-4E77-8BD5-067AA7F1FF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801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2FA4-4B85-41E2-89AA-7165E52415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6505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998B-95D0-49E3-B8E4-44663326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96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FF0C-991F-447C-8673-38C9778F9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275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E53C-A225-4327-BCF5-B4E7FC1417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4926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93673-CB3F-412A-AEE6-683B8C3083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4325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6EA3-C3FA-45B6-A0C8-002785FD93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597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497E-6D2C-4946-A070-7C233148E1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11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E4BC-B0C0-438A-991B-61CB9DA117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840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1952-1B0D-46A3-82B0-06CB879FE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52181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6407-8DAE-44E8-B21E-8F12D5ABF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9612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2BC6-AA05-4BE7-A751-CFAF07CB1F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16235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937E-B7FD-4EC0-965F-42A3EAD734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0645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3019-C464-4536-8C34-2F5481CAFB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05035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2707-842E-45CB-B7A2-D6BC6D1897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9153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BFBB-EE61-4CFF-8E0B-2926E3EDC8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3473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A0C0-7C59-43BF-8B29-2DA7B99624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2151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48BEB8-6B13-4458-AE4C-670B57141492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14CE1-ADAB-4D78-A853-8666DE0C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DnDiag">
          <a:fgClr>
            <a:srgbClr val="FF000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6968D6-D742-4832-B74F-E87D13A03C21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D147CA-DAF9-4495-80B1-6A9FB94E192A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268760"/>
            <a:ext cx="60486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6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Игра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lvl="0"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«Сказочный калейдоскоп»</a:t>
            </a:r>
          </a:p>
          <a:p>
            <a:pPr lvl="0"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русским народным сказкам.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9" y="404663"/>
            <a:ext cx="3939039" cy="3643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40960" cy="1872208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НАЗОВИТЕ СКАЗКУ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26997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Алёнушки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сестрицы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Унесли братишку птицы,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 с подружками играла,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Братца Ваню проморгала.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675_html_33ebc5e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980728"/>
            <a:ext cx="6444208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ГУСИ ЛЕБЕДИ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6881_origina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19872" y="953344"/>
            <a:ext cx="5472608" cy="59046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5104282" cy="5184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Миша по лесу идёт,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Короб на спине несёт – 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Хочет сесть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Чтобы съесть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Вдруг раздался голосок: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Не садись на пенек,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ешь пирожок.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Неси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бабушке,неси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дедушке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60648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МАША И МЕДВЕДЬ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907865_1301651385_43333504_27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1268760"/>
            <a:ext cx="5715000" cy="511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40768"/>
            <a:ext cx="3887603" cy="378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послушался братишка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Старшую сестрицу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Выпил из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копытся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Мутную водицу.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Много горя принесла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 нечистая вода.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892480" cy="6672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СЕСТРИЦА  АЛЕНУШКА И БРАТЕЦ  ИВАНУШКА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0848"/>
            <a:ext cx="376737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Он из бревен, из досок,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Он не низок, не высок.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Звери разные бежали,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Его в поле увидали,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Поселились, стали жить,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Песни петь и не тужить.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656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ТЕРЕМОК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teremok01-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908720"/>
            <a:ext cx="5705464" cy="5949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Отгадайте загадки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 назовите героев сказки «Теремок»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s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3861048"/>
            <a:ext cx="1728192" cy="1906487"/>
          </a:xfrm>
          <a:prstGeom prst="rect">
            <a:avLst/>
          </a:prstGeom>
        </p:spPr>
      </p:pic>
      <p:pic>
        <p:nvPicPr>
          <p:cNvPr id="8" name="Рисунок 7" descr="teremok16-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3635896" y="3573016"/>
            <a:ext cx="1734770" cy="2282591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660440">
            <a:off x="5147118" y="3194770"/>
            <a:ext cx="2305372" cy="1124107"/>
          </a:xfrm>
          <a:prstGeom prst="rect">
            <a:avLst/>
          </a:prstGeom>
        </p:spPr>
      </p:pic>
      <p:pic>
        <p:nvPicPr>
          <p:cNvPr id="4" name="Содержимое 3" descr="teremok01-2.pn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1619672" y="0"/>
            <a:ext cx="68407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2446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Живёт в норке,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грызёт корки.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Короткие ножки;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боится кошки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3755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Летом в болоте, вы ее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Найдете. Зеленая квакушка.</a:t>
            </a:r>
          </a:p>
          <a:p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Кто это?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3554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он морковку кушать,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Оттопырив кверху уши.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 пугливый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попрыгайка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Детки, кто же это?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teremok12-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430674">
            <a:off x="6272675" y="3857899"/>
            <a:ext cx="2414276" cy="284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76" y="404664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Хитрая плутовка,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Рыжая головка,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Хвост пушистый - краса!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А зовут ее.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700808"/>
            <a:ext cx="274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Кто зимой холодной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Ходит злой, голодный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 descr="teremok13-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4933007" flipH="1">
            <a:off x="3469292" y="4243131"/>
            <a:ext cx="3765029" cy="1931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933056"/>
            <a:ext cx="269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Бурый, косолапый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 лесу бредёт.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Любит "одолжить" он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лесных пчёл мёд.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teremok15-2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" y="2060848"/>
            <a:ext cx="2713076" cy="44814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11" grpId="0"/>
      <p:bldP spid="14" grpId="0"/>
      <p:bldP spid="14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820472" cy="244827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750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Суптеля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Наталья Владимировна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r>
              <a:rPr lang="ru-RU" sz="3200" dirty="0" smtClean="0">
                <a:solidFill>
                  <a:srgbClr val="002060"/>
                </a:solidFill>
              </a:rPr>
              <a:t> активизация знаний детей о русских народных сказках.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Формировать у детей умение узнавать сказку по загадке, по иллюстрации, по отрывку (т. е. по характерным признакам и действиям героев);.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Развивать смекалку ,воображение,  умение понимать иносказательный язык. 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Воспитывать интерес к устному народному творчеству.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Героев сказок много,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всех не перечесть.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угадайте,</a:t>
            </a:r>
          </a:p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ком веду я речь?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Kolobo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5157192"/>
            <a:ext cx="1975020" cy="1700808"/>
          </a:xfrm>
          <a:prstGeom prst="rect">
            <a:avLst/>
          </a:prstGeom>
        </p:spPr>
      </p:pic>
      <p:pic>
        <p:nvPicPr>
          <p:cNvPr id="5" name="Рисунок 4" descr="ne-pey-iz-kopyittsa-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8264" y="0"/>
            <a:ext cx="2410364" cy="1808263"/>
          </a:xfrm>
          <a:prstGeom prst="rect">
            <a:avLst/>
          </a:prstGeom>
        </p:spPr>
      </p:pic>
      <p:pic>
        <p:nvPicPr>
          <p:cNvPr id="6" name="Рисунок 5" descr="Lisa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20513" y="4625752"/>
            <a:ext cx="2023487" cy="2232248"/>
          </a:xfrm>
          <a:prstGeom prst="rect">
            <a:avLst/>
          </a:prstGeom>
        </p:spPr>
      </p:pic>
      <p:pic>
        <p:nvPicPr>
          <p:cNvPr id="8" name="Рисунок 7" descr="imgh1283834.pn1g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211960" y="5378917"/>
            <a:ext cx="1728192" cy="1479083"/>
          </a:xfrm>
          <a:prstGeom prst="rect">
            <a:avLst/>
          </a:prstGeom>
        </p:spPr>
      </p:pic>
      <p:pic>
        <p:nvPicPr>
          <p:cNvPr id="9" name="Рисунок 8" descr="kolobok1-21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1600" y="0"/>
            <a:ext cx="865707" cy="1322947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4973744">
            <a:off x="3775093" y="381526"/>
            <a:ext cx="1229069" cy="599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0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1642" y="332656"/>
            <a:ext cx="8520838" cy="6392432"/>
          </a:xfrm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34560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Из муки он был печен,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сметане был мешен.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На окошке он студился,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По дорожке он катился.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Был он весел, был он смел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И в пути он песню пел.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Съесть его хотел зайчишка,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Серый волк и бурый мишка.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А когда малыш в лесу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Встретил рыжую лису,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От нее уйти не смог.</a:t>
            </a:r>
          </a:p>
          <a:p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</a:rPr>
              <a:t>Кто же это?</a:t>
            </a:r>
            <a:endParaRPr lang="ru-RU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pic>
        <p:nvPicPr>
          <p:cNvPr id="8" name="Рисунок 7" descr="Kolobok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3717032"/>
            <a:ext cx="2307927" cy="18292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9231611237031383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60648"/>
            <a:ext cx="5076056" cy="3672408"/>
          </a:xfrm>
        </p:spPr>
      </p:pic>
      <p:sp>
        <p:nvSpPr>
          <p:cNvPr id="6" name="TextBox 5"/>
          <p:cNvSpPr txBox="1"/>
          <p:nvPr/>
        </p:nvSpPr>
        <p:spPr>
          <a:xfrm>
            <a:off x="2195736" y="3284984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Возле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леса,на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опушке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Трое их живет в избушке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1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89990" y="260648"/>
            <a:ext cx="4054010" cy="3096344"/>
          </a:xfrm>
          <a:prstGeom prst="rect">
            <a:avLst/>
          </a:prstGeom>
        </p:spPr>
      </p:pic>
      <p:pic>
        <p:nvPicPr>
          <p:cNvPr id="10" name="Рисунок 9" descr="1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39544" y="3789040"/>
            <a:ext cx="4104456" cy="2781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3284984"/>
            <a:ext cx="29031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Там три стула ,и три кружки,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кровати,три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подушки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725144"/>
            <a:ext cx="50256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без подсказки 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герои этой сказки?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332656"/>
            <a:ext cx="8892480" cy="6048672"/>
          </a:xfrm>
        </p:spPr>
      </p:pic>
      <p:sp>
        <p:nvSpPr>
          <p:cNvPr id="5" name="TextBox 4"/>
          <p:cNvSpPr txBox="1"/>
          <p:nvPr/>
        </p:nvSpPr>
        <p:spPr>
          <a:xfrm>
            <a:off x="3275856" y="908720"/>
            <a:ext cx="2879314" cy="5232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МЕДВЕДЯ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1594014"/>
            <a:ext cx="2880320" cy="5263986"/>
          </a:xfrm>
          <a:prstGeom prst="rect">
            <a:avLst/>
          </a:prstGeom>
        </p:spPr>
      </p:pic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flipH="1">
            <a:off x="3635896" y="2708920"/>
            <a:ext cx="3312368" cy="338437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37354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Посадил  дед в огороде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Лето целое росла.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Всей семьей ее тянули</a:t>
            </a:r>
            <a:b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крупная была.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засел так крепко?</a:t>
            </a:r>
            <a:endParaRPr kumimoji="0" lang="ru-RU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 ?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52292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6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260648"/>
            <a:ext cx="5587343" cy="603684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52736"/>
            <a:ext cx="338437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Всем известна сказка эта,    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Ждали маму с молоком,</a:t>
            </a:r>
            <a:b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olobok12-2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2204864"/>
            <a:ext cx="1613979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2852936"/>
            <a:ext cx="352839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А пустили волка в дом.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Кто же эти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Маленькие дети?" 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СЕМЕРО КОЗЛЯТ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volk-i-semero-kozli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696" y="1196752"/>
            <a:ext cx="5904656" cy="50651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565</TotalTime>
  <Words>313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Оформление по умолчанию</vt:lpstr>
      <vt:lpstr>1_Оформление по умолчанию</vt:lpstr>
      <vt:lpstr>Слайд 1</vt:lpstr>
      <vt:lpstr>Цель: активизация знаний детей о русских народных сказках.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НАЗОВИТЕ СКАЗКУ</vt:lpstr>
      <vt:lpstr>Слайд 11</vt:lpstr>
      <vt:lpstr>Слайд 12</vt:lpstr>
      <vt:lpstr>Слайд 13</vt:lpstr>
      <vt:lpstr>Слайд 14</vt:lpstr>
      <vt:lpstr>Отгадайте загадки и назовите героев сказки «Теремок»</vt:lpstr>
      <vt:lpstr>Слайд 16</vt:lpstr>
      <vt:lpstr>МОЛОДЦЫ!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ЭФИОП</dc:creator>
  <cp:lastModifiedBy>Наташа</cp:lastModifiedBy>
  <cp:revision>76</cp:revision>
  <dcterms:created xsi:type="dcterms:W3CDTF">2015-01-24T18:28:10Z</dcterms:created>
  <dcterms:modified xsi:type="dcterms:W3CDTF">2021-02-26T05:58:51Z</dcterms:modified>
</cp:coreProperties>
</file>