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B82D9-F6A3-4FCF-BE1D-B8340908E6C2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E3821-3F12-42E8-BF31-B8D664253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38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Портрет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E3821-3F12-42E8-BF31-B8D66425335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83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Обложки </a:t>
            </a:r>
            <a:r>
              <a:rPr lang="ru-RU" dirty="0" err="1"/>
              <a:t>книг-картинки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E3821-3F12-42E8-BF31-B8D66425335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37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Картинки к сказкам: «</a:t>
            </a:r>
            <a:r>
              <a:rPr lang="ru-RU" dirty="0" err="1"/>
              <a:t>Мойдодыр</a:t>
            </a:r>
            <a:r>
              <a:rPr lang="ru-RU" dirty="0"/>
              <a:t>», «</a:t>
            </a:r>
            <a:r>
              <a:rPr lang="ru-RU" dirty="0" err="1"/>
              <a:t>Федорино</a:t>
            </a:r>
            <a:r>
              <a:rPr lang="ru-RU" dirty="0"/>
              <a:t> горе», «муха-Цокотуха», «Телефон», «Айболит», «</a:t>
            </a:r>
            <a:r>
              <a:rPr lang="ru-RU" dirty="0" err="1"/>
              <a:t>Тараканище</a:t>
            </a:r>
            <a:r>
              <a:rPr lang="ru-RU" dirty="0"/>
              <a:t>», «</a:t>
            </a:r>
            <a:r>
              <a:rPr lang="ru-RU" dirty="0" err="1"/>
              <a:t>Бармалей</a:t>
            </a:r>
            <a:r>
              <a:rPr lang="ru-RU" dirty="0"/>
              <a:t>», «Краденное солнце»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E3821-3F12-42E8-BF31-B8D66425335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37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Умывальник, муха, разбойник, акула, доктор,</a:t>
            </a:r>
            <a:r>
              <a:rPr lang="ru-RU" baseline="0" dirty="0"/>
              <a:t> б</a:t>
            </a:r>
            <a:r>
              <a:rPr lang="ru-RU" dirty="0"/>
              <a:t>абушка, таракан, крокодильчики, дети.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E3821-3F12-42E8-BF31-B8D66425335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01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Федорино</a:t>
            </a:r>
            <a:r>
              <a:rPr lang="ru-RU" dirty="0"/>
              <a:t> горе, </a:t>
            </a:r>
            <a:r>
              <a:rPr lang="ru-RU" dirty="0" err="1"/>
              <a:t>Мойдодыр</a:t>
            </a:r>
            <a:r>
              <a:rPr lang="ru-RU" dirty="0"/>
              <a:t>, </a:t>
            </a:r>
            <a:r>
              <a:rPr lang="ru-RU" dirty="0" err="1"/>
              <a:t>Тараканище</a:t>
            </a:r>
            <a:r>
              <a:rPr lang="ru-RU" dirty="0"/>
              <a:t>, </a:t>
            </a:r>
            <a:r>
              <a:rPr lang="ru-RU" dirty="0" err="1"/>
              <a:t>Бармалей</a:t>
            </a:r>
            <a:r>
              <a:rPr lang="ru-RU" dirty="0"/>
              <a:t>,</a:t>
            </a:r>
            <a:r>
              <a:rPr lang="ru-RU" baseline="0" dirty="0"/>
              <a:t> муха Цокотуха.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E3821-3F12-42E8-BF31-B8D66425335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Мойдодыр-мыло,полотенце</a:t>
            </a:r>
            <a:r>
              <a:rPr lang="ru-RU" dirty="0"/>
              <a:t>. Бабушка </a:t>
            </a:r>
            <a:r>
              <a:rPr lang="ru-RU" dirty="0" err="1"/>
              <a:t>Федора-посуда</a:t>
            </a:r>
            <a:r>
              <a:rPr lang="ru-RU" dirty="0"/>
              <a:t>, Айболит-градусник, витамины. Муха Цокотуха-монетка</a:t>
            </a:r>
            <a:r>
              <a:rPr lang="ru-RU"/>
              <a:t>, самовар.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E3821-3F12-42E8-BF31-B8D66425335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44D2-7627-4474-8799-0129317B0FB7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DA10-64E7-43BC-9DCD-A0952C04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44D2-7627-4474-8799-0129317B0FB7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DA10-64E7-43BC-9DCD-A0952C04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44D2-7627-4474-8799-0129317B0FB7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DA10-64E7-43BC-9DCD-A0952C04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44D2-7627-4474-8799-0129317B0FB7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DA10-64E7-43BC-9DCD-A0952C04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44D2-7627-4474-8799-0129317B0FB7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DA10-64E7-43BC-9DCD-A0952C04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44D2-7627-4474-8799-0129317B0FB7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DA10-64E7-43BC-9DCD-A0952C04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44D2-7627-4474-8799-0129317B0FB7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DA10-64E7-43BC-9DCD-A0952C04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44D2-7627-4474-8799-0129317B0FB7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DA10-64E7-43BC-9DCD-A0952C04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44D2-7627-4474-8799-0129317B0FB7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DA10-64E7-43BC-9DCD-A0952C04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44D2-7627-4474-8799-0129317B0FB7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DA10-64E7-43BC-9DCD-A0952C04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44D2-7627-4474-8799-0129317B0FB7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DA10-64E7-43BC-9DCD-A0952C04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044D2-7627-4474-8799-0129317B0FB7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DA10-64E7-43BC-9DCD-A0952C04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17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2.gif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уха цокотуха1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7052758" y="616863"/>
            <a:ext cx="2118139" cy="173584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886200"/>
            <a:ext cx="4320480" cy="148701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МКДОУ д.с. «Теремок»</a:t>
            </a:r>
          </a:p>
          <a:p>
            <a:pPr algn="l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Суптеля Н.В.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340768"/>
            <a:ext cx="54582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Страна сказок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дедушки Корнея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айболит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780928"/>
            <a:ext cx="2483768" cy="3721498"/>
          </a:xfrm>
          <a:prstGeom prst="rect">
            <a:avLst/>
          </a:prstGeom>
        </p:spPr>
      </p:pic>
      <p:pic>
        <p:nvPicPr>
          <p:cNvPr id="9" name="Рисунок 8" descr="мойдодыр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50939" y="4653136"/>
            <a:ext cx="1893061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Корней  Иванович Чуковский</a:t>
            </a:r>
          </a:p>
        </p:txBody>
      </p:sp>
      <p:pic>
        <p:nvPicPr>
          <p:cNvPr id="6" name="Содержимое 5" descr="корней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683568" y="1268761"/>
            <a:ext cx="3384376" cy="5105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портрет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4008" y="1340768"/>
            <a:ext cx="3816424" cy="50317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Times New Roman" pitchFamily="18" charset="0"/>
              </a:rPr>
              <a:t>Сказки дедушки Корнея</a:t>
            </a:r>
          </a:p>
        </p:txBody>
      </p:sp>
      <p:pic>
        <p:nvPicPr>
          <p:cNvPr id="4" name="Содержимое 3" descr="айболит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203848" y="908720"/>
            <a:ext cx="2232248" cy="2909895"/>
          </a:xfrm>
        </p:spPr>
      </p:pic>
      <p:pic>
        <p:nvPicPr>
          <p:cNvPr id="5" name="Рисунок 4" descr="кн.мойдодыр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836712"/>
            <a:ext cx="2144529" cy="2808312"/>
          </a:xfrm>
          <a:prstGeom prst="rect">
            <a:avLst/>
          </a:prstGeom>
        </p:spPr>
      </p:pic>
      <p:pic>
        <p:nvPicPr>
          <p:cNvPr id="6" name="Рисунок 5" descr="кр.солнце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56176" y="3861048"/>
            <a:ext cx="2178605" cy="2852935"/>
          </a:xfrm>
          <a:prstGeom prst="rect">
            <a:avLst/>
          </a:prstGeom>
        </p:spPr>
      </p:pic>
      <p:pic>
        <p:nvPicPr>
          <p:cNvPr id="7" name="Рисунок 6" descr="ч.дерево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3528" y="3789040"/>
            <a:ext cx="2193561" cy="2852936"/>
          </a:xfrm>
          <a:prstGeom prst="rect">
            <a:avLst/>
          </a:prstGeom>
        </p:spPr>
      </p:pic>
      <p:pic>
        <p:nvPicPr>
          <p:cNvPr id="9" name="Рисунок 8" descr="федорино горе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012160" y="908720"/>
            <a:ext cx="2203823" cy="2866281"/>
          </a:xfrm>
          <a:prstGeom prst="rect">
            <a:avLst/>
          </a:prstGeom>
        </p:spPr>
      </p:pic>
      <p:pic>
        <p:nvPicPr>
          <p:cNvPr id="10" name="Рисунок 9" descr="бармалей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131840" y="3861048"/>
            <a:ext cx="2480237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Игра «Доскажи словечко и назови сказку»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hello_html_m749c01fe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979712" y="1052736"/>
            <a:ext cx="5184576" cy="5486117"/>
          </a:xfrm>
        </p:spPr>
      </p:pic>
      <p:pic>
        <p:nvPicPr>
          <p:cNvPr id="5" name="Рисунок 4" descr="посуд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1600" y="1124744"/>
            <a:ext cx="7444521" cy="5184576"/>
          </a:xfrm>
          <a:prstGeom prst="rect">
            <a:avLst/>
          </a:prstGeom>
        </p:spPr>
      </p:pic>
      <p:pic>
        <p:nvPicPr>
          <p:cNvPr id="1026" name="Picture 2" descr="F:\картинки для презентаций\101060607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908720"/>
            <a:ext cx="7592172" cy="5683283"/>
          </a:xfrm>
          <a:prstGeom prst="rect">
            <a:avLst/>
          </a:prstGeom>
          <a:noFill/>
        </p:spPr>
      </p:pic>
      <p:pic>
        <p:nvPicPr>
          <p:cNvPr id="6" name="Рисунок 5" descr="hello_html_2d16e8b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71600" y="548680"/>
            <a:ext cx="6912768" cy="6050059"/>
          </a:xfrm>
          <a:prstGeom prst="rect">
            <a:avLst/>
          </a:prstGeom>
        </p:spPr>
      </p:pic>
      <p:pic>
        <p:nvPicPr>
          <p:cNvPr id="7" name="Рисунок 6" descr="hello_html_4d19870c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187624" y="1"/>
            <a:ext cx="6912768" cy="6804574"/>
          </a:xfrm>
          <a:prstGeom prst="rect">
            <a:avLst/>
          </a:prstGeom>
        </p:spPr>
      </p:pic>
      <p:pic>
        <p:nvPicPr>
          <p:cNvPr id="8" name="Рисунок 7" descr="таракан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43608" y="0"/>
            <a:ext cx="7128792" cy="6669360"/>
          </a:xfrm>
          <a:prstGeom prst="rect">
            <a:avLst/>
          </a:prstGeom>
        </p:spPr>
      </p:pic>
      <p:pic>
        <p:nvPicPr>
          <p:cNvPr id="9" name="Рисунок 8" descr="бармалей1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43608" y="40766"/>
            <a:ext cx="7200800" cy="6643596"/>
          </a:xfrm>
          <a:prstGeom prst="rect">
            <a:avLst/>
          </a:prstGeom>
        </p:spPr>
      </p:pic>
      <p:pic>
        <p:nvPicPr>
          <p:cNvPr id="10" name="Рисунок 9" descr="hello_html_mf9b6b96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115616" y="-1"/>
            <a:ext cx="7122076" cy="6660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Игра «Кто есть кто?»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916832"/>
            <a:ext cx="2736304" cy="89269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Мойдодыр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умывальник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980728"/>
            <a:ext cx="3097668" cy="22886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2320" y="11247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Цокотуха</a:t>
            </a:r>
          </a:p>
        </p:txBody>
      </p:sp>
      <p:pic>
        <p:nvPicPr>
          <p:cNvPr id="6" name="Рисунок 5" descr="муха 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452320" y="980728"/>
            <a:ext cx="1440160" cy="1380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0312" y="5445224"/>
            <a:ext cx="2389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Бармалей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453.970x0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2708920"/>
            <a:ext cx="2260278" cy="33932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936" y="15567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каракула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акула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1196752"/>
            <a:ext cx="2089518" cy="20771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536" y="6165304"/>
            <a:ext cx="131799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Айболит</a:t>
            </a:r>
          </a:p>
        </p:txBody>
      </p:sp>
      <p:pic>
        <p:nvPicPr>
          <p:cNvPr id="12" name="Рисунок 11" descr="врач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645024"/>
            <a:ext cx="1800200" cy="30319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83768" y="6237312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Федора</a:t>
            </a:r>
          </a:p>
        </p:txBody>
      </p:sp>
      <p:pic>
        <p:nvPicPr>
          <p:cNvPr id="16" name="Рисунок 15" descr="бабушка.gif"/>
          <p:cNvPicPr>
            <a:picLocks noChangeAspect="1"/>
          </p:cNvPicPr>
          <p:nvPr/>
        </p:nvPicPr>
        <p:blipFill>
          <a:blip r:embed="rId8" cstate="screen"/>
          <a:srcRect t="20250" r="25103"/>
          <a:stretch>
            <a:fillRect/>
          </a:stretch>
        </p:blipFill>
        <p:spPr>
          <a:xfrm>
            <a:off x="2195736" y="3454896"/>
            <a:ext cx="2304256" cy="34031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29711" y="1484784"/>
            <a:ext cx="1764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Рыжий 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усатый великан</a:t>
            </a:r>
          </a:p>
        </p:txBody>
      </p:sp>
      <p:pic>
        <p:nvPicPr>
          <p:cNvPr id="18" name="Рисунок 17" descr="365453.jpg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7061330">
            <a:off x="5470677" y="1454890"/>
            <a:ext cx="2072234" cy="16561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44008" y="6237312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Comic Sans MS" pitchFamily="66" charset="0"/>
              </a:rPr>
              <a:t>Тотоша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 и </a:t>
            </a:r>
            <a:r>
              <a:rPr lang="ru-RU" b="1" dirty="0" err="1">
                <a:solidFill>
                  <a:srgbClr val="002060"/>
                </a:solidFill>
                <a:latin typeface="Comic Sans MS" pitchFamily="66" charset="0"/>
              </a:rPr>
              <a:t>Кокоша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" name="Рисунок 19" descr="крокодильчик.jpg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47645">
            <a:off x="4503317" y="5478189"/>
            <a:ext cx="1728192" cy="1272998"/>
          </a:xfrm>
          <a:prstGeom prst="rect">
            <a:avLst/>
          </a:prstGeom>
        </p:spPr>
      </p:pic>
      <p:pic>
        <p:nvPicPr>
          <p:cNvPr id="21" name="Рисунок 20" descr="крокодильчик.jpg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228184" y="5517232"/>
            <a:ext cx="1624307" cy="11964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04048" y="4365104"/>
            <a:ext cx="1973617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Танечка и Ванечка</a:t>
            </a:r>
          </a:p>
        </p:txBody>
      </p:sp>
      <p:pic>
        <p:nvPicPr>
          <p:cNvPr id="23" name="Рисунок 22" descr="дети.jpg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3356992"/>
            <a:ext cx="2952328" cy="2025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11" grpId="0"/>
      <p:bldP spid="14" grpId="0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«Загадки»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627784" y="2060848"/>
            <a:ext cx="43204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Убежали от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грязнули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Чашки, ложки и кастрюли.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Ищет их она, зовёт,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дороге слёзы льёт.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федора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03848" y="1412776"/>
            <a:ext cx="5112568" cy="51125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4149080"/>
            <a:ext cx="64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526015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Боялись усатого, все, хоть убей!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справился с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ним,удалой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воробей!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365453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787563">
            <a:off x="1038399" y="627094"/>
            <a:ext cx="3893385" cy="3029292"/>
          </a:xfrm>
          <a:prstGeom prst="rect">
            <a:avLst/>
          </a:prstGeom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1520" y="3604374"/>
            <a:ext cx="38884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Прогулялась я по полю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купила самовар,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А потом на мне женился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Храбрый маленький комар.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12" name="Рисунок 11" descr="муха цокотуха1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429000"/>
            <a:ext cx="390525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7" grpId="1"/>
      <p:bldP spid="4098" grpId="0" build="allAtOnce"/>
      <p:bldP spid="4099" grpId="0"/>
      <p:bldP spid="409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635896" y="908720"/>
            <a:ext cx="4504331" cy="4320480"/>
            <a:chOff x="3635896" y="908720"/>
            <a:chExt cx="4504331" cy="4320480"/>
          </a:xfrm>
        </p:grpSpPr>
        <p:pic>
          <p:nvPicPr>
            <p:cNvPr id="6" name="Рисунок 5" descr="chukovskyi_zagadka3.gif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635896" y="908720"/>
              <a:ext cx="4504331" cy="4320480"/>
            </a:xfrm>
            <a:prstGeom prst="rect">
              <a:avLst/>
            </a:prstGeom>
          </p:spPr>
        </p:pic>
        <p:pic>
          <p:nvPicPr>
            <p:cNvPr id="7" name="Рисунок 6" descr="09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52120" y="1052735"/>
              <a:ext cx="1505884" cy="169114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«Загадки»</a:t>
            </a: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9512" y="1474331"/>
            <a:ext cx="4248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лисица и волчица 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Все бегут к нему лечиться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644008" y="5218747"/>
            <a:ext cx="41764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Это ж кто, набравшись сил,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Солнце в небе проглотил?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Рисунок 4" descr="айболит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1679205"/>
            <a:ext cx="3456384" cy="5178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276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-463268"/>
            <a:ext cx="8424935" cy="7321268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12776"/>
            <a:ext cx="6696744" cy="3589859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             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1400493480.jpg"/>
          <p:cNvPicPr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660231" y="2636913"/>
            <a:ext cx="1440160" cy="1440160"/>
          </a:xfrm>
          <a:prstGeom prst="roundRect">
            <a:avLst/>
          </a:prstGeom>
          <a:ln w="57150">
            <a:noFill/>
          </a:ln>
        </p:spPr>
      </p:pic>
      <p:grpSp>
        <p:nvGrpSpPr>
          <p:cNvPr id="19" name="Группа 18"/>
          <p:cNvGrpSpPr/>
          <p:nvPr/>
        </p:nvGrpSpPr>
        <p:grpSpPr>
          <a:xfrm>
            <a:off x="1331640" y="2204864"/>
            <a:ext cx="2952328" cy="2880320"/>
            <a:chOff x="1115616" y="2204864"/>
            <a:chExt cx="2952328" cy="2880320"/>
          </a:xfrm>
        </p:grpSpPr>
        <p:pic>
          <p:nvPicPr>
            <p:cNvPr id="11" name="Рисунок 10" descr="3728.jpeg"/>
            <p:cNvPicPr/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27784" y="3356992"/>
              <a:ext cx="1440160" cy="1728192"/>
            </a:xfrm>
            <a:prstGeom prst="roundRect">
              <a:avLst/>
            </a:prstGeom>
            <a:ln w="57150">
              <a:noFill/>
            </a:ln>
          </p:spPr>
        </p:pic>
        <p:pic>
          <p:nvPicPr>
            <p:cNvPr id="13" name="Рисунок 12" descr="полотенце.jpg"/>
            <p:cNvPicPr/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15616" y="2204864"/>
              <a:ext cx="1944216" cy="2016224"/>
            </a:xfrm>
            <a:prstGeom prst="roundRect">
              <a:avLst/>
            </a:prstGeom>
            <a:ln w="57150">
              <a:noFill/>
            </a:ln>
          </p:spPr>
        </p:pic>
      </p:grpSp>
      <p:grpSp>
        <p:nvGrpSpPr>
          <p:cNvPr id="21" name="Группа 20"/>
          <p:cNvGrpSpPr/>
          <p:nvPr/>
        </p:nvGrpSpPr>
        <p:grpSpPr>
          <a:xfrm>
            <a:off x="2123728" y="1340768"/>
            <a:ext cx="2952328" cy="2544283"/>
            <a:chOff x="1979712" y="1340768"/>
            <a:chExt cx="2952328" cy="2544283"/>
          </a:xfrm>
        </p:grpSpPr>
        <p:pic>
          <p:nvPicPr>
            <p:cNvPr id="6" name="Рисунок 5" descr="onekopek1952.png"/>
            <p:cNvPicPr/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979712" y="1340768"/>
              <a:ext cx="1080120" cy="1080120"/>
            </a:xfrm>
            <a:prstGeom prst="roundRect">
              <a:avLst/>
            </a:prstGeom>
            <a:ln w="57150">
              <a:noFill/>
            </a:ln>
          </p:spPr>
        </p:pic>
        <p:pic>
          <p:nvPicPr>
            <p:cNvPr id="15" name="Рисунок 14" descr="964652fd263211e4a1483085a99aa192_ad0c0f3027a911e4a1173085a99aa192-480x640.jpg"/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31840" y="1484784"/>
              <a:ext cx="1800200" cy="2400267"/>
            </a:xfrm>
            <a:prstGeom prst="roundRect">
              <a:avLst/>
            </a:prstGeom>
            <a:ln w="57150">
              <a:noFill/>
            </a:ln>
          </p:spPr>
        </p:pic>
      </p:grpSp>
      <p:grpSp>
        <p:nvGrpSpPr>
          <p:cNvPr id="22" name="Группа 21"/>
          <p:cNvGrpSpPr/>
          <p:nvPr/>
        </p:nvGrpSpPr>
        <p:grpSpPr>
          <a:xfrm>
            <a:off x="3347864" y="260648"/>
            <a:ext cx="2880320" cy="1817482"/>
            <a:chOff x="3347864" y="260648"/>
            <a:chExt cx="2880320" cy="1817482"/>
          </a:xfrm>
        </p:grpSpPr>
        <p:pic>
          <p:nvPicPr>
            <p:cNvPr id="12" name="Рисунок 11" descr="i.jpg"/>
            <p:cNvPicPr/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47864" y="260648"/>
              <a:ext cx="1872207" cy="1296144"/>
            </a:xfrm>
            <a:prstGeom prst="roundRect">
              <a:avLst/>
            </a:prstGeom>
            <a:ln w="57150">
              <a:noFill/>
            </a:ln>
          </p:spPr>
        </p:pic>
        <p:pic>
          <p:nvPicPr>
            <p:cNvPr id="17" name="Рисунок 16" descr="3.jpg.png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4932040" y="548680"/>
              <a:ext cx="1296144" cy="152945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5076056" y="1700808"/>
            <a:ext cx="1751856" cy="3024336"/>
            <a:chOff x="5004048" y="1700808"/>
            <a:chExt cx="1751856" cy="3024336"/>
          </a:xfrm>
        </p:grpSpPr>
        <p:pic>
          <p:nvPicPr>
            <p:cNvPr id="16" name="Рисунок 15" descr="чашка.jpg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04048" y="3429000"/>
              <a:ext cx="1706252" cy="1296144"/>
            </a:xfrm>
            <a:prstGeom prst="rect">
              <a:avLst/>
            </a:prstGeom>
          </p:spPr>
        </p:pic>
        <p:pic>
          <p:nvPicPr>
            <p:cNvPr id="18" name="Рисунок 17" descr="1256006.jpg"/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64088" y="1700808"/>
              <a:ext cx="1391816" cy="1391816"/>
            </a:xfrm>
            <a:prstGeom prst="rect">
              <a:avLst/>
            </a:prstGeom>
          </p:spPr>
        </p:pic>
      </p:grpSp>
      <p:pic>
        <p:nvPicPr>
          <p:cNvPr id="23" name="Рисунок 22" descr="мойдодыр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flipH="1">
            <a:off x="-396552" y="3573016"/>
            <a:ext cx="2806262" cy="2948245"/>
          </a:xfrm>
          <a:prstGeom prst="rect">
            <a:avLst/>
          </a:prstGeom>
        </p:spPr>
      </p:pic>
      <p:pic>
        <p:nvPicPr>
          <p:cNvPr id="24" name="Рисунок 23" descr="айболит.pn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 flipH="1">
            <a:off x="7152526" y="0"/>
            <a:ext cx="1991474" cy="2983881"/>
          </a:xfrm>
          <a:prstGeom prst="rect">
            <a:avLst/>
          </a:prstGeom>
        </p:spPr>
      </p:pic>
      <p:pic>
        <p:nvPicPr>
          <p:cNvPr id="27" name="Рисунок 26" descr="муха цокотуха1.gif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-252536" y="188640"/>
            <a:ext cx="3026581" cy="2480320"/>
          </a:xfrm>
          <a:prstGeom prst="rect">
            <a:avLst/>
          </a:prstGeom>
        </p:spPr>
      </p:pic>
      <p:pic>
        <p:nvPicPr>
          <p:cNvPr id="28" name="Рисунок 27" descr="бабушка.gif"/>
          <p:cNvPicPr>
            <a:picLocks noChangeAspect="1"/>
          </p:cNvPicPr>
          <p:nvPr/>
        </p:nvPicPr>
        <p:blipFill>
          <a:blip r:embed="rId16" cstate="screen"/>
          <a:srcRect t="17053" r="18287"/>
          <a:stretch>
            <a:fillRect/>
          </a:stretch>
        </p:blipFill>
        <p:spPr>
          <a:xfrm flipH="1">
            <a:off x="6012160" y="2780928"/>
            <a:ext cx="2895751" cy="4077072"/>
          </a:xfrm>
          <a:prstGeom prst="rect">
            <a:avLst/>
          </a:prstGeom>
        </p:spPr>
      </p:pic>
      <p:pic>
        <p:nvPicPr>
          <p:cNvPr id="29" name="Рисунок 28" descr="бармалей11.jpg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82BFEC"/>
              </a:clrFrom>
              <a:clrTo>
                <a:srgbClr val="82BFE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2915816" y="2492896"/>
            <a:ext cx="2552700" cy="4151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217</Words>
  <Application>Microsoft Office PowerPoint</Application>
  <PresentationFormat>Экран (4:3)</PresentationFormat>
  <Paragraphs>47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Корней  Иванович Чуковский</vt:lpstr>
      <vt:lpstr>Сказки дедушки Корнея</vt:lpstr>
      <vt:lpstr> Игра «Доскажи словечко и назови сказку»</vt:lpstr>
      <vt:lpstr>Игра «Кто есть кто?»</vt:lpstr>
      <vt:lpstr>«Загадки»</vt:lpstr>
      <vt:lpstr>«Загадки»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ЭФИОП</dc:creator>
  <cp:lastModifiedBy>User</cp:lastModifiedBy>
  <cp:revision>74</cp:revision>
  <dcterms:created xsi:type="dcterms:W3CDTF">2016-11-27T10:10:46Z</dcterms:created>
  <dcterms:modified xsi:type="dcterms:W3CDTF">2026-04-14T13:35:31Z</dcterms:modified>
</cp:coreProperties>
</file>